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70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132"/>
  </p:normalViewPr>
  <p:slideViewPr>
    <p:cSldViewPr snapToGrid="0" snapToObjects="1">
      <p:cViewPr varScale="1">
        <p:scale>
          <a:sx n="114" d="100"/>
          <a:sy n="114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 b="1" dirty="0">
                <a:solidFill>
                  <a:schemeClr val="tx1"/>
                </a:solidFill>
              </a:rPr>
              <a:t>Arbeitsaufwand in Stunden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5.5289088815839861E-2"/>
          <c:y val="0.11785843539897024"/>
          <c:w val="0.91615705576025552"/>
          <c:h val="0.8053092047617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245</c:v>
                </c:pt>
                <c:pt idx="1">
                  <c:v>276</c:v>
                </c:pt>
                <c:pt idx="2">
                  <c:v>224</c:v>
                </c:pt>
                <c:pt idx="3">
                  <c:v>225</c:v>
                </c:pt>
                <c:pt idx="4">
                  <c:v>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E-DB4D-BEED-3FE4DA8430D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A7E-DB4D-BEED-3FE4DA8430D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A7E-DB4D-BEED-3FE4DA843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012079"/>
        <c:axId val="959294991"/>
      </c:barChart>
      <c:catAx>
        <c:axId val="95901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294991"/>
        <c:crosses val="autoZero"/>
        <c:auto val="1"/>
        <c:lblAlgn val="ctr"/>
        <c:lblOffset val="100"/>
        <c:noMultiLvlLbl val="0"/>
      </c:catAx>
      <c:valAx>
        <c:axId val="95929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01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2" y="3079565"/>
            <a:ext cx="4209834" cy="6897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spc="-100" dirty="0"/>
              <a:t>Wie </a:t>
            </a:r>
            <a:r>
              <a:rPr lang="en-US" b="1" spc="-100" dirty="0" err="1"/>
              <a:t>geht</a:t>
            </a:r>
            <a:r>
              <a:rPr lang="en-US" b="1" spc="-100" dirty="0"/>
              <a:t> es </a:t>
            </a:r>
            <a:r>
              <a:rPr lang="en-US" b="1" spc="-100" dirty="0" err="1"/>
              <a:t>weiter</a:t>
            </a:r>
            <a:r>
              <a:rPr lang="en-US" b="1" spc="-100" dirty="0"/>
              <a:t>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fik 10" descr="Playbook">
            <a:extLst>
              <a:ext uri="{FF2B5EF4-FFF2-40B4-BE49-F238E27FC236}">
                <a16:creationId xmlns:a16="http://schemas.microsoft.com/office/drawing/2014/main" id="{7DC7FA5D-8D73-6C4C-94A8-97E4CB62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2557" y="2722804"/>
            <a:ext cx="1403246" cy="14032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476F14-F737-4DC9-81A5-E8988921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281" y="943148"/>
            <a:ext cx="4778758" cy="49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A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  <a:latin typeface="+mn-lt"/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Arbeitsverhalten und verdiene </a:t>
            </a:r>
            <a:r>
              <a:rPr lang="de-DE" dirty="0" err="1">
                <a:solidFill>
                  <a:schemeClr val="tx1"/>
                </a:solidFill>
              </a:rPr>
              <a:t>Coins</a:t>
            </a: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repräsentiert dein Wohlbefinden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659286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814718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814718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770953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739683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196825"/>
            <a:ext cx="7842773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wollen. (Schlafgewohnheit, …)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t="-20000" r="-64" b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 t="-4115" b="-1888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6"/>
            <a:srcRect/>
            <a:stretch>
              <a:fillRect l="-822" t="-8417" b="-697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blipFill dpi="0" rotWithShape="1">
            <a:blip r:embed="rId7"/>
            <a:srcRect/>
            <a:stretch>
              <a:fillRect t="-7888" r="-1906" b="-1808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8"/>
            <a:srcRect/>
            <a:stretch>
              <a:fillRect t="-20155" r="438" b="-1484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2"/>
            <a:ext cx="1958050" cy="1350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 err="1">
                <a:solidFill>
                  <a:schemeClr val="bg1"/>
                </a:solidFill>
              </a:rPr>
              <a:t>Projektleiter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 Backend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883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E412193-7E18-FE44-B4EA-7F8885C50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569747"/>
              </p:ext>
            </p:extLst>
          </p:nvPr>
        </p:nvGraphicFramePr>
        <p:xfrm>
          <a:off x="870717" y="1049867"/>
          <a:ext cx="7543799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3088262"/>
            <a:ext cx="1931481" cy="789630"/>
          </a:xfrm>
        </p:spPr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37614"/>
            <a:ext cx="7315200" cy="2196174"/>
          </a:xfrm>
        </p:spPr>
      </p:pic>
      <p:pic>
        <p:nvPicPr>
          <p:cNvPr id="11" name="Grafik 10" descr="Präsentation mit Balkendiagramm">
            <a:extLst>
              <a:ext uri="{FF2B5EF4-FFF2-40B4-BE49-F238E27FC236}">
                <a16:creationId xmlns:a16="http://schemas.microsoft.com/office/drawing/2014/main" id="{1621713B-13BE-084C-B238-BAE287E4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659" y="4123562"/>
            <a:ext cx="914400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2A39B2-871B-C54C-BE5E-A7F14A13D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367" y="4495950"/>
            <a:ext cx="3579637" cy="21736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A4F349C-195E-ED48-8249-050FE2CDB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67" y="2299776"/>
            <a:ext cx="7315200" cy="22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&amp; 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66936" cy="4601183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Verwendete Technologien </a:t>
            </a:r>
            <a:br>
              <a:rPr lang="de-DE" sz="3200" dirty="0"/>
            </a:br>
            <a:r>
              <a:rPr lang="de-DE" sz="3200" dirty="0"/>
              <a:t>&amp; </a:t>
            </a:r>
            <a:br>
              <a:rPr lang="de-DE" sz="3200" dirty="0"/>
            </a:br>
            <a:r>
              <a:rPr lang="de-DE" sz="3200" dirty="0"/>
              <a:t>System-Architektur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0A6B6E1-196A-4B0B-A445-F6D3366E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452404"/>
            <a:ext cx="7315200" cy="360468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76F465-B1A5-4D29-B70E-942A729A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023" y="899135"/>
            <a:ext cx="1025593" cy="7156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629CB5-B1FB-4149-8887-613C0BFD1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11" y="929552"/>
            <a:ext cx="1575577" cy="7446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4243A22-3537-4471-902F-5AD0C7214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39" t="17034" r="14041" b="18591"/>
          <a:stretch/>
        </p:blipFill>
        <p:spPr>
          <a:xfrm>
            <a:off x="7226775" y="821336"/>
            <a:ext cx="1314600" cy="8712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B034C5D-F292-40C8-85DA-013D010F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4362" y="962486"/>
            <a:ext cx="1206674" cy="6787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9E5B95-CF6B-4404-800D-FA04664CC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9893" y="911112"/>
            <a:ext cx="865331" cy="7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Breitbild</PresentationFormat>
  <Paragraphs>52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PowerPoint-Präsentation</vt:lpstr>
      <vt:lpstr>Commits </vt:lpstr>
      <vt:lpstr>Ziele &amp; Meilensteine</vt:lpstr>
      <vt:lpstr>Verwendete Technologien  &amp;  System-Architektur</vt:lpstr>
      <vt:lpstr>Hindernisse</vt:lpstr>
      <vt:lpstr>LIVE DEMO</vt:lpstr>
      <vt:lpstr>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Weibold Moritz</cp:lastModifiedBy>
  <cp:revision>36</cp:revision>
  <dcterms:created xsi:type="dcterms:W3CDTF">2021-06-05T14:19:41Z</dcterms:created>
  <dcterms:modified xsi:type="dcterms:W3CDTF">2021-06-07T17:52:57Z</dcterms:modified>
</cp:coreProperties>
</file>